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1" r:id="rId5"/>
    <p:sldId id="262" r:id="rId6"/>
    <p:sldId id="263" r:id="rId7"/>
    <p:sldId id="264" r:id="rId8"/>
    <p:sldId id="267" r:id="rId9"/>
    <p:sldId id="271" r:id="rId10"/>
    <p:sldId id="266" r:id="rId11"/>
    <p:sldId id="268" r:id="rId12"/>
    <p:sldId id="269" r:id="rId13"/>
    <p:sldId id="270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9C869-5076-4169-8F8C-30A1C7D16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E10FE0-B84A-495D-80D8-685F09B54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E37A8-DFA4-4B37-B7BF-90C506B0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6CA9-202B-481F-B1D0-83D786C4AA6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0B979-0DB1-4F6D-A855-335B7EACB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2FCD6-B044-4AB9-831C-B1AAD67FD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1505-6F21-4B42-8D00-D32ADCF7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4439-4685-45AB-AF85-EA109B439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498B35-89B7-4B0D-B9E2-78EA8AE07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AB71F-7461-4478-B489-C57F043F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6CA9-202B-481F-B1D0-83D786C4AA6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DD37B-9326-4CFB-97DF-6DCC4D96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7027C-F3E2-47FA-A429-675ED4F34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1505-6F21-4B42-8D00-D32ADCF7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6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0AD7CE-1B6D-4B4B-B3BA-2599FE56A4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3E4C4-B98C-45EF-A344-F0BADBAAE4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C9A4F-1BE3-4C00-AE12-0D3D46FC5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6CA9-202B-481F-B1D0-83D786C4AA6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81BEA-B55A-4BFA-B54C-B821592C4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81283-4487-4AB3-A8ED-FDEBDEE17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1505-6F21-4B42-8D00-D32ADCF7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89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C9257-B056-4D06-B20F-18FCF5CC9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7C96F-BF68-4469-82BC-867437386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9F719-D106-401A-BC64-D0F0B2A98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6CA9-202B-481F-B1D0-83D786C4AA6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CBD22-78A5-4919-BFBA-0EB3E2225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2CEAE-858E-4596-8DED-37F65E6D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1505-6F21-4B42-8D00-D32ADCF7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00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83643-56D7-4966-B8BD-A6EB4EE4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E7D23-8771-4638-B174-E34FAAD22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78846-1771-46BE-A725-FF88CBF0D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6CA9-202B-481F-B1D0-83D786C4AA6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7767D-A1A3-4223-8B88-207520877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4A5EA-E9FE-413B-85B8-C71DD5B7F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1505-6F21-4B42-8D00-D32ADCF7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46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DD171-E8F8-4640-9EF2-2305265F6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BBA2F-CD3E-4C47-A155-A072D64844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8C40B-C8D5-4419-B938-254464561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D8EF2-CA55-4CEF-9FD5-E437B6092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6CA9-202B-481F-B1D0-83D786C4AA6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317F2-BEF2-41BA-A077-9CD6AFB73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04300-1EC1-4983-AA86-EBEFCDDF5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1505-6F21-4B42-8D00-D32ADCF7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28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2D44B-4E4D-4FBE-B54D-C05B9442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07985-A014-4122-A2C3-824EA7FFF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10A9E-35F0-4354-8FFD-DAA1AA74A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F2CD0B-9CA6-401C-9764-A6EBB8A85D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621025-5BC8-4166-81C6-4D40453321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09A420-78C7-4EA4-AFE5-9879C913F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6CA9-202B-481F-B1D0-83D786C4AA6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136A8F-AEB7-499E-B7D1-D0C93AF8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5C5BD6-5389-4A91-B0DF-8B3CDFDCF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1505-6F21-4B42-8D00-D32ADCF7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35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EFE74-296A-41DB-B548-BC59BDB1F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D32F3-5B9E-4C64-8630-C93B8563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6CA9-202B-481F-B1D0-83D786C4AA6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9C976-2A05-4255-A68C-574EB177F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BF47AA-066C-4141-91A5-6A5B78CB0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1505-6F21-4B42-8D00-D32ADCF7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12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C57D88-4AD0-4D07-A884-391A0FCAD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6CA9-202B-481F-B1D0-83D786C4AA6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6E0384-4007-4153-8E6E-501F706A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064DD-7F9F-4FA0-894C-47421605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1505-6F21-4B42-8D00-D32ADCF7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2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BC099-3301-410D-ACDC-662D6ED84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DEE60-BCA9-4A9E-9CF6-72E4E23B1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19AB7-DCBA-4EE3-9592-8DC85F1C6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5F8E7-7D4E-4B64-80E6-579400BBC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6CA9-202B-481F-B1D0-83D786C4AA6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D794F-FA04-499D-A260-B8CB6EDAD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E8622-3268-494C-838E-D1BEAB769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1505-6F21-4B42-8D00-D32ADCF7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43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846D-4E9E-433F-B65C-373FE539E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9E0FE-A841-4FAC-B6FB-E6BA343996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A442AA-66F4-47F5-89F5-3EF8ADAFD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F5F83-00E8-42FE-BEED-339577B6E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6CA9-202B-481F-B1D0-83D786C4AA6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7C3034-9A05-4FF7-A8A9-469464555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5D62B-2E18-4073-9BBD-19B4BDA0B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1505-6F21-4B42-8D00-D32ADCF7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8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17510-D69E-4086-9261-E2D791A10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E537B-91DF-4A27-A203-266535A55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E9E50-9943-49ED-84D3-C391D2A5BE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06CA9-202B-481F-B1D0-83D786C4AA6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7F211-7E30-4C51-9F4D-F532744ED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E5D20-7A22-4A83-BE6F-34A5A7B487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A1505-6F21-4B42-8D00-D32ADCF7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6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utdoor, tree, water, nature&#10;&#10;Description automatically generated">
            <a:extLst>
              <a:ext uri="{FF2B5EF4-FFF2-40B4-BE49-F238E27FC236}">
                <a16:creationId xmlns:a16="http://schemas.microsoft.com/office/drawing/2014/main" id="{1099CD13-E17D-451F-A4FB-4F664B95E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>
          <a:xfrm>
            <a:off x="3523488" y="1"/>
            <a:ext cx="8668512" cy="68579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0725A8-2C8E-4CD8-B02F-6FEFA690D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24" y="2684463"/>
            <a:ext cx="6185177" cy="32041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latin typeface="+mn-lt"/>
              </a:rPr>
              <a:t>Phelps Mill County Park </a:t>
            </a:r>
            <a:r>
              <a:rPr lang="en-US" sz="4000" dirty="0"/>
              <a:t>Master Plan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3047F5-2BA5-4E25-B6C9-AAF6C8E737E3}"/>
              </a:ext>
            </a:extLst>
          </p:cNvPr>
          <p:cNvSpPr/>
          <p:nvPr/>
        </p:nvSpPr>
        <p:spPr>
          <a:xfrm>
            <a:off x="317222" y="469902"/>
            <a:ext cx="1168679" cy="4995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90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EB3B8F-C3BF-45B5-968F-83B2F01A1534}"/>
              </a:ext>
            </a:extLst>
          </p:cNvPr>
          <p:cNvSpPr/>
          <p:nvPr/>
        </p:nvSpPr>
        <p:spPr>
          <a:xfrm>
            <a:off x="5829301" y="5384801"/>
            <a:ext cx="2070100" cy="484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4D361BB-048E-472E-BC7F-75ECC05CE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271" y="989011"/>
            <a:ext cx="8166729" cy="529989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718D905-5757-4D9E-A3FD-9E32844530F4}"/>
              </a:ext>
            </a:extLst>
          </p:cNvPr>
          <p:cNvSpPr txBox="1">
            <a:spLocks/>
          </p:cNvSpPr>
          <p:nvPr/>
        </p:nvSpPr>
        <p:spPr>
          <a:xfrm>
            <a:off x="127001" y="381000"/>
            <a:ext cx="3606798" cy="8778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Implementation and Phasing| Phase I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C5D59DE-62A6-4333-BEF5-6C5FCEE2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101" y="1523205"/>
            <a:ext cx="3695699" cy="4877595"/>
          </a:xfrm>
        </p:spPr>
        <p:txBody>
          <a:bodyPr>
            <a:norm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Wetland and prairie restoration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Estimated Cost: $769,000</a:t>
            </a:r>
          </a:p>
        </p:txBody>
      </p:sp>
    </p:spTree>
    <p:extLst>
      <p:ext uri="{BB962C8B-B14F-4D97-AF65-F5344CB8AC3E}">
        <p14:creationId xmlns:p14="http://schemas.microsoft.com/office/powerpoint/2010/main" val="2016777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EB3B8F-C3BF-45B5-968F-83B2F01A1534}"/>
              </a:ext>
            </a:extLst>
          </p:cNvPr>
          <p:cNvSpPr/>
          <p:nvPr/>
        </p:nvSpPr>
        <p:spPr>
          <a:xfrm>
            <a:off x="5829301" y="5384801"/>
            <a:ext cx="2070100" cy="484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D361BB-048E-472E-BC7F-75ECC05CE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5271" y="989011"/>
            <a:ext cx="8166728" cy="529989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718D905-5757-4D9E-A3FD-9E32844530F4}"/>
              </a:ext>
            </a:extLst>
          </p:cNvPr>
          <p:cNvSpPr txBox="1">
            <a:spLocks/>
          </p:cNvSpPr>
          <p:nvPr/>
        </p:nvSpPr>
        <p:spPr>
          <a:xfrm>
            <a:off x="127001" y="381000"/>
            <a:ext cx="3606798" cy="8778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Implementation and Phasing| Phase II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FB56F6D-0325-479C-AE0D-12FC90BF7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101" y="1523205"/>
            <a:ext cx="3695699" cy="4877595"/>
          </a:xfrm>
        </p:spPr>
        <p:txBody>
          <a:bodyPr>
            <a:norm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Natural play area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Water access at Phelps Mill and canoe launch/pier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Parking improvements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Large gathering area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Hard surface trails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Interpretive &amp; wayfinding Signage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Estimated Cost: $2,123,000</a:t>
            </a:r>
          </a:p>
        </p:txBody>
      </p:sp>
    </p:spTree>
    <p:extLst>
      <p:ext uri="{BB962C8B-B14F-4D97-AF65-F5344CB8AC3E}">
        <p14:creationId xmlns:p14="http://schemas.microsoft.com/office/powerpoint/2010/main" val="2928267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EB3B8F-C3BF-45B5-968F-83B2F01A1534}"/>
              </a:ext>
            </a:extLst>
          </p:cNvPr>
          <p:cNvSpPr/>
          <p:nvPr/>
        </p:nvSpPr>
        <p:spPr>
          <a:xfrm>
            <a:off x="5829301" y="5384801"/>
            <a:ext cx="2070100" cy="484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D361BB-048E-472E-BC7F-75ECC05CE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5272" y="989011"/>
            <a:ext cx="8166728" cy="5299889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718D905-5757-4D9E-A3FD-9E32844530F4}"/>
              </a:ext>
            </a:extLst>
          </p:cNvPr>
          <p:cNvSpPr txBox="1">
            <a:spLocks/>
          </p:cNvSpPr>
          <p:nvPr/>
        </p:nvSpPr>
        <p:spPr>
          <a:xfrm>
            <a:off x="127001" y="381000"/>
            <a:ext cx="3606798" cy="8778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Implementation and Phasing| Phase III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C635ADB-D503-4DE3-AF27-A24F927BF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101" y="1523205"/>
            <a:ext cx="3695699" cy="4877595"/>
          </a:xfrm>
        </p:spPr>
        <p:txBody>
          <a:bodyPr>
            <a:norm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Overflow parking infrastructure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Phase I camping development (River location and all-abilities at the Farmstead) including one vault toilet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Soft surface trails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Boardwalk and viewing platforms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Estimated Cost: $3,508,000</a:t>
            </a:r>
          </a:p>
        </p:txBody>
      </p:sp>
    </p:spTree>
    <p:extLst>
      <p:ext uri="{BB962C8B-B14F-4D97-AF65-F5344CB8AC3E}">
        <p14:creationId xmlns:p14="http://schemas.microsoft.com/office/powerpoint/2010/main" val="2220298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EB3B8F-C3BF-45B5-968F-83B2F01A1534}"/>
              </a:ext>
            </a:extLst>
          </p:cNvPr>
          <p:cNvSpPr/>
          <p:nvPr/>
        </p:nvSpPr>
        <p:spPr>
          <a:xfrm>
            <a:off x="5829301" y="5384801"/>
            <a:ext cx="2070100" cy="484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D361BB-048E-472E-BC7F-75ECC05CE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5273" y="989011"/>
            <a:ext cx="8166726" cy="5299889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718D905-5757-4D9E-A3FD-9E32844530F4}"/>
              </a:ext>
            </a:extLst>
          </p:cNvPr>
          <p:cNvSpPr txBox="1">
            <a:spLocks/>
          </p:cNvSpPr>
          <p:nvPr/>
        </p:nvSpPr>
        <p:spPr>
          <a:xfrm>
            <a:off x="127001" y="381000"/>
            <a:ext cx="3606798" cy="8778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Implementation and Phasing| Phase IV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455C629-45F7-4446-97E5-4B067CBD0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101" y="1523205"/>
            <a:ext cx="3695699" cy="4877595"/>
          </a:xfrm>
        </p:spPr>
        <p:txBody>
          <a:bodyPr>
            <a:norm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Phelps Mill improvements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General Store improvements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Farmstead improvements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Phase II camping development (hike-in sites and vault toilet)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Estimated Cost: $467,000</a:t>
            </a:r>
          </a:p>
        </p:txBody>
      </p:sp>
    </p:spTree>
    <p:extLst>
      <p:ext uri="{BB962C8B-B14F-4D97-AF65-F5344CB8AC3E}">
        <p14:creationId xmlns:p14="http://schemas.microsoft.com/office/powerpoint/2010/main" val="3928867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31C83F-8D0E-43D9-9163-CE4ACA5DF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96912"/>
            <a:ext cx="3932237" cy="584200"/>
          </a:xfrm>
        </p:spPr>
        <p:txBody>
          <a:bodyPr/>
          <a:lstStyle/>
          <a:p>
            <a:r>
              <a:rPr lang="en-US" dirty="0"/>
              <a:t>Funding Opportunities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60FCB9-8E9C-4C85-9403-08308DCA3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523205"/>
            <a:ext cx="4989514" cy="4877595"/>
          </a:xfrm>
        </p:spPr>
        <p:txBody>
          <a:bodyPr/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GMRPTC (designation application submitted)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LCCMR (restoration grant submitted for Phase 1)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State Capital Projects Grants-in-Aid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Minnesota Historical and Cultural Heritage Grants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A148696-8372-4D3D-9D5E-6790E55CC5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7"/>
          <a:stretch/>
        </p:blipFill>
        <p:spPr>
          <a:xfrm>
            <a:off x="5981700" y="228600"/>
            <a:ext cx="5943600" cy="6400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EB3B8F-C3BF-45B5-968F-83B2F01A1534}"/>
              </a:ext>
            </a:extLst>
          </p:cNvPr>
          <p:cNvSpPr/>
          <p:nvPr/>
        </p:nvSpPr>
        <p:spPr>
          <a:xfrm>
            <a:off x="5829301" y="5384801"/>
            <a:ext cx="2070100" cy="484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57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31C83F-8D0E-43D9-9163-CE4ACA5DF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96912"/>
            <a:ext cx="3932237" cy="584200"/>
          </a:xfrm>
        </p:spPr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60FCB9-8E9C-4C85-9403-08308DCA3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23205"/>
            <a:ext cx="4735512" cy="4877595"/>
          </a:xfrm>
        </p:spPr>
        <p:txBody>
          <a:bodyPr/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Acquired original 55 acre park in 1965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Original park included Phelps Mill Historic District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In 2019, and addition 72 acres was purchased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Master plan will provide vision and direction for future development of the 127 acre county park.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A148696-8372-4D3D-9D5E-6790E55CC5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7"/>
          <a:stretch/>
        </p:blipFill>
        <p:spPr>
          <a:xfrm>
            <a:off x="5981700" y="228600"/>
            <a:ext cx="5943600" cy="6400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EB3B8F-C3BF-45B5-968F-83B2F01A1534}"/>
              </a:ext>
            </a:extLst>
          </p:cNvPr>
          <p:cNvSpPr/>
          <p:nvPr/>
        </p:nvSpPr>
        <p:spPr>
          <a:xfrm>
            <a:off x="5829301" y="5384801"/>
            <a:ext cx="2070100" cy="484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87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6A636B4-9CBE-48EE-B7DD-C489690B67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t="6220" r="27512" b="12903"/>
          <a:stretch/>
        </p:blipFill>
        <p:spPr>
          <a:xfrm>
            <a:off x="0" y="342900"/>
            <a:ext cx="7810501" cy="6210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81799D-56FD-4084-B3A6-2E37E350F630}"/>
              </a:ext>
            </a:extLst>
          </p:cNvPr>
          <p:cNvSpPr/>
          <p:nvPr/>
        </p:nvSpPr>
        <p:spPr>
          <a:xfrm>
            <a:off x="8035132" y="0"/>
            <a:ext cx="4156868" cy="6858000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31C83F-8D0E-43D9-9163-CE4ACA5DF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132" y="849312"/>
            <a:ext cx="3932237" cy="584200"/>
          </a:xfrm>
        </p:spPr>
        <p:txBody>
          <a:bodyPr/>
          <a:lstStyle/>
          <a:p>
            <a:r>
              <a:rPr lang="en-US" dirty="0"/>
              <a:t>Site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60FCB9-8E9C-4C85-9403-08308DCA3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35132" y="1675605"/>
            <a:ext cx="3932237" cy="4877595"/>
          </a:xfrm>
        </p:spPr>
        <p:txBody>
          <a:bodyPr/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Located in central Otter Tail County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Landscape of lakes, woodlands, wetlands and hills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Western boundary is bordered by Otter Tail River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Existing park has several standard park amenities (playground, picnic tables, basic restrooms, parking)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Two areas of the park are developed (Historic Mill district and farmstead)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97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tree, surrounded&#10;&#10;Description automatically generated">
            <a:extLst>
              <a:ext uri="{FF2B5EF4-FFF2-40B4-BE49-F238E27FC236}">
                <a16:creationId xmlns:a16="http://schemas.microsoft.com/office/drawing/2014/main" id="{421D5B28-50B6-4721-A2BA-BC8E044BC5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A31C83F-8D0E-43D9-9163-CE4ACA5DF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5612"/>
            <a:ext cx="3932237" cy="584200"/>
          </a:xfrm>
        </p:spPr>
        <p:txBody>
          <a:bodyPr/>
          <a:lstStyle/>
          <a:p>
            <a:r>
              <a:rPr lang="en-US" dirty="0">
                <a:latin typeface="+mn-lt"/>
              </a:rPr>
              <a:t>Vision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1EDC14-3E6F-4D14-9173-14214F518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54905"/>
            <a:ext cx="9980612" cy="1905795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en-US" sz="3600" b="0" u="none" strike="noStrike" baseline="30000" dirty="0">
                <a:solidFill>
                  <a:srgbClr val="000000"/>
                </a:solidFill>
                <a:latin typeface="+mj-lt"/>
              </a:rPr>
              <a:t>Phelps Mill County Park provides high-quality outdoor recreation opportunities in a beautiful natural setting and offers visitors the opportunity to experience and learn about grain milling and old-time ways of life through the Phelps Mill Historic District.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633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31C83F-8D0E-43D9-9163-CE4ACA5DF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96912"/>
            <a:ext cx="4989513" cy="584200"/>
          </a:xfrm>
        </p:spPr>
        <p:txBody>
          <a:bodyPr/>
          <a:lstStyle/>
          <a:p>
            <a:r>
              <a:rPr lang="en-US" dirty="0"/>
              <a:t>Public Input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EB3B8F-C3BF-45B5-968F-83B2F01A1534}"/>
              </a:ext>
            </a:extLst>
          </p:cNvPr>
          <p:cNvSpPr/>
          <p:nvPr/>
        </p:nvSpPr>
        <p:spPr>
          <a:xfrm>
            <a:off x="5829301" y="5384801"/>
            <a:ext cx="2070100" cy="484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4B97BD03-A76E-4C5F-B4DC-12570461F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1"/>
          <a:stretch/>
        </p:blipFill>
        <p:spPr>
          <a:xfrm>
            <a:off x="4846381" y="304800"/>
            <a:ext cx="7345620" cy="6565901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52EB4DC-7BA7-49F6-ADA7-D5352F4D3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23205"/>
            <a:ext cx="4329112" cy="4877595"/>
          </a:xfrm>
        </p:spPr>
        <p:txBody>
          <a:bodyPr>
            <a:norm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b="1" dirty="0"/>
              <a:t>Steering Committee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600" dirty="0"/>
              <a:t>Review concepts and provide feedback through planning process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P</a:t>
            </a:r>
            <a:r>
              <a:rPr lang="en-US" sz="1800" b="1" dirty="0"/>
              <a:t>ublic open house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Over 50 people attended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Themes:</a:t>
            </a:r>
          </a:p>
          <a:p>
            <a:pPr marL="1200121" lvl="2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Provide access to the Historic Mill</a:t>
            </a:r>
          </a:p>
          <a:p>
            <a:pPr marL="1200121" lvl="2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River access and canoe camping</a:t>
            </a:r>
          </a:p>
          <a:p>
            <a:pPr marL="1200121" lvl="2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Convert agricultural land to native landscapes</a:t>
            </a:r>
          </a:p>
          <a:p>
            <a:pPr marL="1200121" lvl="2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Develop soft surface trails</a:t>
            </a:r>
          </a:p>
          <a:p>
            <a:pPr marL="1200121" lvl="2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Add winter trails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b="1" dirty="0"/>
              <a:t>Two online su</a:t>
            </a:r>
            <a:r>
              <a:rPr lang="en-US" sz="1600" b="1" dirty="0"/>
              <a:t>rveys</a:t>
            </a:r>
          </a:p>
        </p:txBody>
      </p:sp>
    </p:spTree>
    <p:extLst>
      <p:ext uri="{BB962C8B-B14F-4D97-AF65-F5344CB8AC3E}">
        <p14:creationId xmlns:p14="http://schemas.microsoft.com/office/powerpoint/2010/main" val="364340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EB3B8F-C3BF-45B5-968F-83B2F01A1534}"/>
              </a:ext>
            </a:extLst>
          </p:cNvPr>
          <p:cNvSpPr/>
          <p:nvPr/>
        </p:nvSpPr>
        <p:spPr>
          <a:xfrm>
            <a:off x="5829301" y="5384801"/>
            <a:ext cx="2070100" cy="484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777064E-00F5-471A-8C35-2CBFE8F4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277812"/>
            <a:ext cx="4989513" cy="584200"/>
          </a:xfrm>
        </p:spPr>
        <p:txBody>
          <a:bodyPr/>
          <a:lstStyle/>
          <a:p>
            <a:r>
              <a:rPr lang="en-US" dirty="0"/>
              <a:t>Issues and Opportunities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CA62B60-E598-41BC-B4BE-0FC369B0A3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 t="4259" r="2775" b="10741"/>
          <a:stretch/>
        </p:blipFill>
        <p:spPr>
          <a:xfrm>
            <a:off x="1085849" y="989011"/>
            <a:ext cx="10020301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55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3203805-B6C1-422B-96DE-D6F731267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5" t="14146" r="2930" b="17759"/>
          <a:stretch/>
        </p:blipFill>
        <p:spPr>
          <a:xfrm>
            <a:off x="3403600" y="368300"/>
            <a:ext cx="8775699" cy="59182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1F91476-3941-416D-8FAD-8BE216A49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1" y="381000"/>
            <a:ext cx="5256212" cy="877888"/>
          </a:xfrm>
        </p:spPr>
        <p:txBody>
          <a:bodyPr>
            <a:noAutofit/>
          </a:bodyPr>
          <a:lstStyle/>
          <a:p>
            <a:r>
              <a:rPr lang="en-US" dirty="0"/>
              <a:t>Development and </a:t>
            </a:r>
            <a:br>
              <a:rPr lang="en-US" dirty="0"/>
            </a:br>
            <a:r>
              <a:rPr lang="en-US" dirty="0"/>
              <a:t>Master Plan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8988661-0FF7-47D8-9648-FFAAC4071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1" y="1523205"/>
            <a:ext cx="3365499" cy="4877595"/>
          </a:xfrm>
        </p:spPr>
        <p:txBody>
          <a:bodyPr>
            <a:norm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b="1" dirty="0"/>
              <a:t>Improvements: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Enhanced water access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Improved picnic and restroom facilities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Expanded nature play area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Large gathering areas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Camping facilities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Ecological restoration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b="1" dirty="0"/>
              <a:t>Parking/Green Infrastructure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b="1" dirty="0"/>
              <a:t>Trails and Boardwalks</a:t>
            </a:r>
          </a:p>
        </p:txBody>
      </p:sp>
    </p:spTree>
    <p:extLst>
      <p:ext uri="{BB962C8B-B14F-4D97-AF65-F5344CB8AC3E}">
        <p14:creationId xmlns:p14="http://schemas.microsoft.com/office/powerpoint/2010/main" val="1025298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EB3B8F-C3BF-45B5-968F-83B2F01A1534}"/>
              </a:ext>
            </a:extLst>
          </p:cNvPr>
          <p:cNvSpPr/>
          <p:nvPr/>
        </p:nvSpPr>
        <p:spPr>
          <a:xfrm>
            <a:off x="5829301" y="5384801"/>
            <a:ext cx="2070100" cy="484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19080274-A1F9-4446-A61D-1C53BE8E9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0" r="21218"/>
          <a:stretch/>
        </p:blipFill>
        <p:spPr>
          <a:xfrm>
            <a:off x="4641114" y="277407"/>
            <a:ext cx="2581161" cy="6303186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E30794AE-AA12-4E69-869C-7786E9390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9" y="696912"/>
            <a:ext cx="5738812" cy="584200"/>
          </a:xfrm>
        </p:spPr>
        <p:txBody>
          <a:bodyPr>
            <a:noAutofit/>
          </a:bodyPr>
          <a:lstStyle/>
          <a:p>
            <a:r>
              <a:rPr lang="en-US" dirty="0"/>
              <a:t>Interpretation and </a:t>
            </a:r>
            <a:br>
              <a:rPr lang="en-US" dirty="0"/>
            </a:br>
            <a:r>
              <a:rPr lang="en-US" dirty="0"/>
              <a:t>Programming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E0734-FAEA-4674-ACB4-B3D158FBA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0" r="31302"/>
          <a:stretch/>
        </p:blipFill>
        <p:spPr>
          <a:xfrm>
            <a:off x="7524750" y="277407"/>
            <a:ext cx="4667250" cy="6303186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CAAE18B-B922-4453-93A2-AEA58EF27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1" y="1523205"/>
            <a:ext cx="4317999" cy="4877595"/>
          </a:xfrm>
        </p:spPr>
        <p:txBody>
          <a:bodyPr>
            <a:norm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b="1" dirty="0"/>
              <a:t>Interpretation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Historic District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Signage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Recreation Opportunities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b="1" dirty="0"/>
              <a:t>Green infrastructure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Stormwater Best Management Practices (BMP’s)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Opportunity for interpretation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b="1" dirty="0"/>
              <a:t>Rentals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Canoe, kayak and paddleboard 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Exploration of Otter Tail River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233226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EB3B8F-C3BF-45B5-968F-83B2F01A1534}"/>
              </a:ext>
            </a:extLst>
          </p:cNvPr>
          <p:cNvSpPr/>
          <p:nvPr/>
        </p:nvSpPr>
        <p:spPr>
          <a:xfrm>
            <a:off x="5829301" y="5384801"/>
            <a:ext cx="2070100" cy="484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777064E-00F5-471A-8C35-2CBFE8F4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9" y="696912"/>
            <a:ext cx="5738812" cy="584200"/>
          </a:xfrm>
        </p:spPr>
        <p:txBody>
          <a:bodyPr>
            <a:noAutofit/>
          </a:bodyPr>
          <a:lstStyle/>
          <a:p>
            <a:r>
              <a:rPr lang="en-US" dirty="0"/>
              <a:t>Implementation, Management and Sustainability Plan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7E9BD35-D895-4501-BA6A-CD937D41B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5263" y="1523205"/>
            <a:ext cx="5872161" cy="5172870"/>
          </a:xfrm>
        </p:spPr>
        <p:txBody>
          <a:bodyPr>
            <a:normAutofit fontScale="92500" lnSpcReduction="10000"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b="1" dirty="0"/>
              <a:t>Natural Resource Management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Additional field work to assess the quality of natural resources and their needs.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Due to size of park, additional funding will be needed to ensure proper management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b="1" dirty="0"/>
              <a:t>Cultural Resource Management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Maintaining structures for daily or periodic use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Seek input and assistance of a historical architect to guide maintenance and future restoration of historic structures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b="1" dirty="0"/>
              <a:t>Site Management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County Highway Dept. should maintain access along </a:t>
            </a:r>
            <a:r>
              <a:rPr lang="en-US" sz="1700" dirty="0" err="1">
                <a:latin typeface="+mj-lt"/>
              </a:rPr>
              <a:t>Cty</a:t>
            </a:r>
            <a:r>
              <a:rPr lang="en-US" sz="1700" dirty="0">
                <a:latin typeface="+mj-lt"/>
              </a:rPr>
              <a:t> Rd 45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County staff should maintain park buildings, restrooms and open buildings for group rentals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Otter Tail County ordinances and regulations should be followed at park. Sheriff should patrol park on a periodic basis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b="1" dirty="0"/>
              <a:t>Public Involvement for Implementing Master Plan</a:t>
            </a:r>
          </a:p>
          <a:p>
            <a:pPr marL="742933" lvl="1" indent="-285744"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Additional public involvement will be needed for implementation of many initiatives identified in Master Plan.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 descr="A picture containing snow, tree, outdoor, house&#10;&#10;Description automatically generated">
            <a:extLst>
              <a:ext uri="{FF2B5EF4-FFF2-40B4-BE49-F238E27FC236}">
                <a16:creationId xmlns:a16="http://schemas.microsoft.com/office/drawing/2014/main" id="{163DACAA-1B68-440D-A973-82CA72357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15" r="25581" b="-5815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45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</TotalTime>
  <Words>541</Words>
  <Application>Microsoft Office PowerPoint</Application>
  <PresentationFormat>Widescreen</PresentationFormat>
  <Paragraphs>89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Phelps Mill County Park Master Plan</vt:lpstr>
      <vt:lpstr>Project Overview</vt:lpstr>
      <vt:lpstr>Site Information</vt:lpstr>
      <vt:lpstr>Vision</vt:lpstr>
      <vt:lpstr>Public Input</vt:lpstr>
      <vt:lpstr>Issues and Opportunities</vt:lpstr>
      <vt:lpstr>Development and  Master Plan</vt:lpstr>
      <vt:lpstr>Interpretation and  Programming</vt:lpstr>
      <vt:lpstr>Implementation, Management and Sustainability Plan</vt:lpstr>
      <vt:lpstr>PowerPoint Presentation</vt:lpstr>
      <vt:lpstr>PowerPoint Presentation</vt:lpstr>
      <vt:lpstr>PowerPoint Presentation</vt:lpstr>
      <vt:lpstr>PowerPoint Presentation</vt:lpstr>
      <vt:lpstr>Funding Opportunities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Phelps Mill County Park Master Plan</dc:title>
  <dc:creator>Allen VanDien</dc:creator>
  <cp:lastModifiedBy>Nicholas Leonard</cp:lastModifiedBy>
  <cp:revision>9</cp:revision>
  <dcterms:created xsi:type="dcterms:W3CDTF">2021-04-16T14:14:01Z</dcterms:created>
  <dcterms:modified xsi:type="dcterms:W3CDTF">2021-04-27T16:56:48Z</dcterms:modified>
</cp:coreProperties>
</file>